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1" r:id="rId2"/>
    <p:sldId id="256" r:id="rId3"/>
    <p:sldId id="275" r:id="rId4"/>
    <p:sldId id="272" r:id="rId5"/>
    <p:sldId id="261" r:id="rId6"/>
    <p:sldId id="260" r:id="rId7"/>
    <p:sldId id="262" r:id="rId8"/>
    <p:sldId id="265" r:id="rId9"/>
    <p:sldId id="267" r:id="rId10"/>
    <p:sldId id="270" r:id="rId11"/>
    <p:sldId id="278" r:id="rId12"/>
    <p:sldId id="276" r:id="rId13"/>
    <p:sldId id="25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480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6CA65-D9FB-44AD-8848-45065576B0B7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3B35D-A97A-40B3-A5D1-6963F3D26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833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0.gstatic.com/images?q=tbn:ANd9GcSpwoGFnRxfSjDi9k3S81d0cqWy9-o7H6J9IKDRtwmJk7TQZmyUz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438400"/>
            <a:ext cx="3743467" cy="44196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533400"/>
            <a:ext cx="6172200" cy="186204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11500" dirty="0" smtClean="0">
                <a:solidFill>
                  <a:srgbClr val="ED6189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dirty="0">
              <a:solidFill>
                <a:srgbClr val="ED6189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69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69831" y="762000"/>
            <a:ext cx="441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দলিয় কাজ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124200"/>
            <a:ext cx="853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তরঙ্গ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দৈর্ঘ্য ও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তরঙ্গ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বেগের মধ্যে সম্পর্ক বের কর।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92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7620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295400" y="1752600"/>
            <a:ext cx="5638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১) নিচের ছবি তে কয়টি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তরঙ্গ দৈর্ঘ্য রয়েছে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২)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তরঙ্গ দৈর্ঘ্য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বড়/ছোট হলে শব্দের তীব্রতা কি রুপ হবে।</a:t>
            </a:r>
          </a:p>
        </p:txBody>
      </p:sp>
      <p:pic>
        <p:nvPicPr>
          <p:cNvPr id="82" name="Picture 8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25" y="4448175"/>
            <a:ext cx="4371975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1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371600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বাড়ির কাজ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556260" y="2438400"/>
            <a:ext cx="792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একটি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বস্তু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বাতাসে যে শব্দ সৃষ্টি করে তার তরঙ্গ দৈর্ঘ্য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10cm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।বাতাসে শব্দের বেগ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340m/sec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হলে কম্পাংক ও পর্যায়কাল বের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72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43200" y="1752600"/>
            <a:ext cx="335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6000" dirty="0" smtClean="0"/>
              <a:t>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80271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228600"/>
            <a:ext cx="61722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মোহাম্মদ মনিরুজ্জামান ভূঞা </a:t>
            </a:r>
          </a:p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সহকারী প্রধান শিক্ষক </a:t>
            </a:r>
          </a:p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ছোট দেওড়া অগ্রনী উচ্চবিদ্যালয়</a:t>
            </a:r>
          </a:p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গাজীপুর সদর,গাজীপুর।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64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4516" y="3276600"/>
            <a:ext cx="42915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অধ্যায়ের নামঃ তরঙ্গ ও শব্দ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1828799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শ্রেণিঃ নবম</a:t>
            </a:r>
          </a:p>
        </p:txBody>
      </p:sp>
      <p:sp>
        <p:nvSpPr>
          <p:cNvPr id="4" name="Rectangle 3"/>
          <p:cNvSpPr/>
          <p:nvPr/>
        </p:nvSpPr>
        <p:spPr>
          <a:xfrm>
            <a:off x="1370284" y="2470666"/>
            <a:ext cx="2326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বিষয়ঃ পদার্থবিজ্ঞান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4267200"/>
            <a:ext cx="4056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04900" y="4821198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আই ডি -১৪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53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533399"/>
            <a:ext cx="3962402" cy="29718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483" y="3200401"/>
            <a:ext cx="4659709" cy="340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87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2931274"/>
            <a:ext cx="5943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তরঙ্গ     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57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2950" y="1295400"/>
            <a:ext cx="7620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 .........</a:t>
            </a:r>
          </a:p>
          <a:p>
            <a:pPr>
              <a:lnSpc>
                <a:spcPct val="150000"/>
              </a:lnSpc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১) তরঙ্গ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 বলতে পারবে।</a:t>
            </a:r>
          </a:p>
          <a:p>
            <a:pPr>
              <a:lnSpc>
                <a:spcPct val="150000"/>
              </a:lnSpc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২) তরঙ্গ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দৈর্ঘ্য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 ব্যাখ্যা করতে পারবে।</a:t>
            </a:r>
          </a:p>
          <a:p>
            <a:pPr>
              <a:lnSpc>
                <a:spcPct val="150000"/>
              </a:lnSpc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৩)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তরঙ্গের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বৈশিষ্ট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ব্যাখ্যা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পারবে।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400" y="381000"/>
            <a:ext cx="312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শিখন ফল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60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69391" y="101768"/>
            <a:ext cx="32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তরঙ্গ</a:t>
            </a:r>
            <a:r>
              <a:rPr lang="bn-BD" sz="6000" dirty="0" smtClean="0"/>
              <a:t> </a:t>
            </a:r>
            <a:endParaRPr lang="en-US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44883"/>
            <a:ext cx="3243264" cy="21289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89518"/>
            <a:ext cx="3786189" cy="28396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511433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যে পর্যাবৃত্ত আন্দোলন কোন  জড় মাধ্যমের মধ্য দিয়ে অগ্রসর হয়ে একস্থান হতে অন্য স্থানে শক্তি সঞ্চালিত করে কিন্ত মাধ্যমের কণাগুলোকে  স্থানান্তরিত করে না তাকে তরঙ্গ বলে।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0200" y="1524000"/>
            <a:ext cx="13716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58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762000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তরঙ্গ দৈর্ঘ্য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952625"/>
            <a:ext cx="5200650" cy="29241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3400" y="5715000"/>
            <a:ext cx="77723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তরঙ্গের  উপর অবস্থিত পরপর দুটি তরঙ্গচূড়া বা তরঙ্গ খাঁজের মধ্যবর্তী  দূরত্বকে তরঙ্গ দৈর্ঘ্য বলে।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52800" y="4191000"/>
            <a:ext cx="381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15000" y="4191000"/>
            <a:ext cx="457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09800" y="2438400"/>
            <a:ext cx="381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0" y="2438400"/>
            <a:ext cx="381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71700" y="2345323"/>
            <a:ext cx="800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চূড়া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52950" y="2354848"/>
            <a:ext cx="800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চূড়া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63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71750" y="535573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তরঙ্গের বেগ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133600"/>
            <a:ext cx="6794500" cy="304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Oval 11"/>
          <p:cNvSpPr/>
          <p:nvPr/>
        </p:nvSpPr>
        <p:spPr>
          <a:xfrm>
            <a:off x="1371600" y="3429000"/>
            <a:ext cx="533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1638300" y="1258669"/>
            <a:ext cx="4610100" cy="646331"/>
            <a:chOff x="1638300" y="1258669"/>
            <a:chExt cx="4610100" cy="646331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1638300" y="1828800"/>
              <a:ext cx="461010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3943350" y="1258669"/>
              <a:ext cx="10096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V</a:t>
              </a:r>
            </a:p>
          </p:txBody>
        </p:sp>
        <p:cxnSp>
          <p:nvCxnSpPr>
            <p:cNvPr id="23" name="Straight Arrow Connector 22"/>
            <p:cNvCxnSpPr>
              <a:endCxn id="21" idx="0"/>
            </p:cNvCxnSpPr>
            <p:nvPr/>
          </p:nvCxnSpPr>
          <p:spPr>
            <a:xfrm>
              <a:off x="3943350" y="1258669"/>
              <a:ext cx="50482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609600" y="5791200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তরঙ্গ নির্দিষ্ট দিকে একক সময়ে যে দূরত্ব অতিক্রম করে তাকে তরঙ্গ বেগ বলে।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38300" y="2151966"/>
            <a:ext cx="1485900" cy="3626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33800" y="3429000"/>
            <a:ext cx="1371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52600" y="3886200"/>
            <a:ext cx="1524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391400" y="3429000"/>
            <a:ext cx="7747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752600" y="4953000"/>
            <a:ext cx="1981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27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0.00672 C 0.00208 0.00579 -0.00104 0.00648 -0.00209 0.00394 C -0.00313 0.00139 -0.00104 -0.00185 3.33333E-6 -0.00439 C 0.00243 -0.01018 0.00555 -0.01551 0.00833 -0.02106 C 0.01632 -0.03703 0.01875 -0.05717 0.03125 -0.06828 C 0.03507 -0.08356 0.03576 -0.08981 0.04583 -0.09884 C 0.05139 -0.12083 0.06111 -0.13078 0.075 -0.14328 C 0.07951 -0.14722 0.08298 -0.15324 0.0875 -0.15717 C 0.08836 -0.15717 0.11284 -0.1574 0.12083 -0.15162 C 0.12517 -0.14838 0.13333 -0.14051 0.13333 -0.14027 C 0.13472 -0.13773 0.13576 -0.13449 0.1375 -0.13217 C 0.13923 -0.12986 0.14218 -0.12916 0.14375 -0.12662 C 0.16076 -0.10069 0.14427 -0.11689 0.15833 -0.10439 C 0.16354 -0.08356 0.15642 -0.10926 0.16458 -0.08773 C 0.16753 -0.07963 0.16961 -0.07037 0.17291 -0.06273 C 0.18125 -0.04328 0.19114 -0.025 0.19791 -0.00439 C 0.20173 0.00695 0.20382 0.01806 0.20833 0.02894 C 0.21319 0.04074 0.21892 0.05023 0.22291 0.06227 C 0.22465 0.0676 0.22465 0.07408 0.22708 0.07894 C 0.23524 0.09537 0.24149 0.10926 0.25208 0.12338 C 0.25816 0.14746 0.26527 0.14931 0.27708 0.16505 C 0.28663 0.17778 0.27448 0.17107 0.28958 0.17616 C 0.29514 0.17547 0.31232 0.17639 0.32083 0.17061 C 0.33142 0.16343 0.33437 0.15255 0.33958 0.14005 C 0.3434 0.13079 0.35347 0.1176 0.35625 0.10672 C 0.35694 0.10394 0.35729 0.10093 0.35833 0.09838 C 0.36076 0.0926 0.36389 0.08727 0.36666 0.08172 C 0.37031 0.07454 0.37187 0.06436 0.375 0.05672 C 0.37986 0.04491 0.38559 0.03542 0.38958 0.02338 C 0.3934 0.01204 0.39375 -0.00162 0.39791 -0.01273 C 0.40694 -0.0368 0.41475 -0.06018 0.42708 -0.08217 C 0.43142 -0.0993 0.43975 -0.11064 0.44791 -0.12384 C 0.45347 -0.13264 0.4585 -0.14352 0.46458 -0.15162 C 0.46823 -0.15648 0.48229 -0.16481 0.4875 -0.16828 " pathEditMode="relative" rAng="0" ptsTypes="fffffffffffffffffffffffffffffffff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02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868</TotalTime>
  <Words>187</Words>
  <Application>Microsoft Office PowerPoint</Application>
  <PresentationFormat>On-screen Show (4:3)</PresentationFormat>
  <Paragraphs>34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Doel-1612i3</cp:lastModifiedBy>
  <cp:revision>87</cp:revision>
  <dcterms:created xsi:type="dcterms:W3CDTF">2006-08-16T00:00:00Z</dcterms:created>
  <dcterms:modified xsi:type="dcterms:W3CDTF">2013-03-21T05:45:46Z</dcterms:modified>
</cp:coreProperties>
</file>